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58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8341" y="326125"/>
            <a:ext cx="8991600" cy="1645920"/>
          </a:xfrm>
        </p:spPr>
        <p:txBody>
          <a:bodyPr/>
          <a:lstStyle/>
          <a:p>
            <a:r>
              <a:rPr lang="ru-RU" dirty="0" smtClean="0"/>
              <a:t>Детям о вертолётах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64" y="2580830"/>
            <a:ext cx="6251336" cy="421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9" y="2076628"/>
            <a:ext cx="5904124" cy="392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858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37" y="166202"/>
            <a:ext cx="7729728" cy="1188720"/>
          </a:xfrm>
        </p:spPr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</a:rPr>
              <a:t>Люди с давних времён мечтали летать как птицы.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7298029" y="0"/>
            <a:ext cx="4893971" cy="2910625"/>
          </a:xfrm>
          <a:prstGeom prst="clou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-286210" y="1213962"/>
            <a:ext cx="4572000" cy="2923504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3306778" y="2402682"/>
            <a:ext cx="4580587" cy="3026536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7637" y="5612098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Много летательных аппаратов было придумано изобретателями.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7160655" y="3958386"/>
            <a:ext cx="5031346" cy="2685342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6561" y="120237"/>
            <a:ext cx="7024643" cy="1342071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Вертолет перевозит людей и грузы, а также является незаменимым помощником при спасении людей, терпящих крушение кораблей, является необходимой техникой в горных районах, где самолету сложно приземлиться, а потом взлететь.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415" y="1628643"/>
            <a:ext cx="5535323" cy="3648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5" y="1180342"/>
            <a:ext cx="4705883" cy="3529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013" y="3518092"/>
            <a:ext cx="4683096" cy="3231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151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74" y="179080"/>
            <a:ext cx="6580541" cy="147774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Вертолеты применяются в армии, в спасательных работах, при тушении пожаров, в медицине, в сельском хозяйстве для борьбы с вредителями сельскохозяйственных культур.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74" y="1795034"/>
            <a:ext cx="5307609" cy="3537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27" y="3289391"/>
            <a:ext cx="6101079" cy="3431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2465"/>
          <a:stretch/>
        </p:blipFill>
        <p:spPr>
          <a:xfrm>
            <a:off x="7058341" y="146741"/>
            <a:ext cx="4836242" cy="314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1071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7846" b="33904"/>
          <a:stretch/>
        </p:blipFill>
        <p:spPr>
          <a:xfrm>
            <a:off x="927573" y="471139"/>
            <a:ext cx="9913627" cy="378948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6734" y="4417655"/>
            <a:ext cx="11670706" cy="2369659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Удерживает вертолет в воздухе огромный винт с лопастями, который расположен на его крыше. Когда винт начинает вращаться, вертолет без разбега поднимается в воздух, а если вдруг в полете сломается двигатель, вертящиеся лопасти не дадут вертолету упасть, и машина-стрекоза плавно опустится на землю. На длинном хвосте у вертолета есть еще один маленький винт — пропеллер. Он служит рулем: удерживает корпус вертолета и не дает ему крутиться вместе с лопастями большого винта. Когда вертолет устремляется вверх, его лопасти вращаются с такой силой, что образуется сильный ветер, который может поднимать в воздух земляную пыль и даже мелкие предметы.</a:t>
            </a:r>
            <a:endParaRPr lang="ru-RU" sz="1800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2668" y="0"/>
            <a:ext cx="4252274" cy="11888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Как устроен вертолет?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08398" y="3581656"/>
            <a:ext cx="1504060" cy="378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фюзеляж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23124" y="3960415"/>
            <a:ext cx="1504060" cy="378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шасси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23124" y="810089"/>
            <a:ext cx="1611104" cy="4803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</a:t>
            </a:r>
            <a:r>
              <a:rPr lang="ru-RU" dirty="0" smtClean="0">
                <a:solidFill>
                  <a:srgbClr val="002060"/>
                </a:solidFill>
              </a:rPr>
              <a:t>есущий винт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43804" y="2102253"/>
            <a:ext cx="1504060" cy="378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хвост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5818" y="3004072"/>
            <a:ext cx="1614814" cy="439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улевой винт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38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163" y="148599"/>
            <a:ext cx="8354937" cy="1970757"/>
          </a:xfrm>
        </p:spPr>
        <p:txBody>
          <a:bodyPr>
            <a:noAutofit/>
          </a:bodyPr>
          <a:lstStyle/>
          <a:p>
            <a:r>
              <a:rPr lang="ru-RU" altLang="ru-RU" sz="1800" b="1" dirty="0">
                <a:solidFill>
                  <a:srgbClr val="002060"/>
                </a:solidFill>
              </a:rPr>
              <a:t>Основные части вертолёта: кабина, хвостовая часть, лопасти, винт, шасси</a:t>
            </a:r>
            <a:r>
              <a:rPr lang="ru-RU" altLang="ru-RU" sz="1800" dirty="0">
                <a:solidFill>
                  <a:srgbClr val="002060"/>
                </a:solidFill>
              </a:rPr>
              <a:t>.</a:t>
            </a:r>
            <a:r>
              <a:rPr lang="ru-RU" altLang="ru-RU" sz="1800" b="1" dirty="0">
                <a:solidFill>
                  <a:srgbClr val="002060"/>
                </a:solidFill>
              </a:rPr>
              <a:t> Много пришлось потрудиться учёным и инженерам, чтобы создать вертолёт. Вертолёт – сложная машина, в ней много деталей. Управлять таким воздушным кораблём помогают десятки приборов, которые предупреждают пилота о неполадках</a:t>
            </a:r>
            <a:r>
              <a:rPr lang="ru-RU" altLang="ru-RU" sz="1600" b="1" dirty="0">
                <a:solidFill>
                  <a:srgbClr val="002060"/>
                </a:solidFill>
              </a:rPr>
              <a:t>.</a:t>
            </a:r>
            <a:r>
              <a:rPr lang="ru-RU" altLang="ru-RU" sz="1200" dirty="0">
                <a:solidFill>
                  <a:srgbClr val="002060"/>
                </a:solidFill>
              </a:rPr>
              <a:t/>
            </a:r>
            <a:br>
              <a:rPr lang="ru-RU" altLang="ru-RU" sz="1200" dirty="0">
                <a:solidFill>
                  <a:srgbClr val="002060"/>
                </a:solidFill>
              </a:rPr>
            </a:b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" y="2413108"/>
            <a:ext cx="6452603" cy="4303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28007" y="2413108"/>
            <a:ext cx="6388515" cy="4303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525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8952" y="179080"/>
            <a:ext cx="7822971" cy="17913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городе Ростове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есть завод большой,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вертолеты строят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Там с большой душой.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1857" y="2089492"/>
            <a:ext cx="5937160" cy="4480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58" y="2214879"/>
            <a:ext cx="3182388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21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0405" y="54595"/>
            <a:ext cx="7729728" cy="1606482"/>
          </a:xfrm>
        </p:spPr>
        <p:txBody>
          <a:bodyPr>
            <a:normAutofit/>
          </a:bodyPr>
          <a:lstStyle/>
          <a:p>
            <a:r>
              <a:rPr lang="ru-RU" altLang="ru-RU" dirty="0" smtClean="0">
                <a:solidFill>
                  <a:srgbClr val="002060"/>
                </a:solidFill>
              </a:rPr>
              <a:t>В городе Ростов-на-Дону вертолеты марки </a:t>
            </a:r>
            <a:r>
              <a:rPr lang="ru-RU" altLang="ru-RU" b="1" dirty="0" smtClean="0">
                <a:solidFill>
                  <a:srgbClr val="002060"/>
                </a:solidFill>
              </a:rPr>
              <a:t>ми </a:t>
            </a:r>
            <a:r>
              <a:rPr lang="ru-RU" altLang="ru-RU" dirty="0" smtClean="0">
                <a:solidFill>
                  <a:srgbClr val="002060"/>
                </a:solidFill>
              </a:rPr>
              <a:t>производит </a:t>
            </a:r>
            <a:br>
              <a:rPr lang="ru-RU" altLang="ru-RU" dirty="0" smtClean="0">
                <a:solidFill>
                  <a:srgbClr val="002060"/>
                </a:solidFill>
              </a:rPr>
            </a:br>
            <a:r>
              <a:rPr lang="ru-RU" altLang="ru-RU" dirty="0" smtClean="0">
                <a:solidFill>
                  <a:srgbClr val="002060"/>
                </a:solidFill>
              </a:rPr>
              <a:t>ПАО </a:t>
            </a:r>
            <a:r>
              <a:rPr lang="ru-RU" altLang="ru-RU" dirty="0">
                <a:solidFill>
                  <a:srgbClr val="002060"/>
                </a:solidFill>
              </a:rPr>
              <a:t>«Роствертол».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05" y="1768979"/>
            <a:ext cx="7786833" cy="50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553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271</TotalTime>
  <Words>155</Words>
  <Application>Microsoft Office PowerPoint</Application>
  <PresentationFormat>Широкоэкранный</PresentationFormat>
  <Paragraphs>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Corbel</vt:lpstr>
      <vt:lpstr>Gill Sans MT</vt:lpstr>
      <vt:lpstr>Times New Roman</vt:lpstr>
      <vt:lpstr>Parcel</vt:lpstr>
      <vt:lpstr>Детям о вертолётах</vt:lpstr>
      <vt:lpstr>Люди с давних времён мечтали летать как птицы.</vt:lpstr>
      <vt:lpstr>Вертолет перевозит людей и грузы, а также является незаменимым помощником при спасении людей, терпящих крушение кораблей, является необходимой техникой в горных районах, где самолету сложно приземлиться, а потом взлететь.</vt:lpstr>
      <vt:lpstr>Вертолеты применяются в армии, в спасательных работах, при тушении пожаров, в медицине, в сельском хозяйстве для борьбы с вредителями сельскохозяйственных культур.</vt:lpstr>
      <vt:lpstr>Как устроен вертолет?</vt:lpstr>
      <vt:lpstr>Основные части вертолёта: кабина, хвостовая часть, лопасти, винт, шасси. Много пришлось потрудиться учёным и инженерам, чтобы создать вертолёт. Вертолёт – сложная машина, в ней много деталей. Управлять таким воздушным кораблём помогают десятки приборов, которые предупреждают пилота о неполадках. </vt:lpstr>
      <vt:lpstr>В городе Ростове есть завод большой, вертолеты строят Там с большой душой.</vt:lpstr>
      <vt:lpstr>В городе Ростов-на-Дону вертолеты марки ми производит  ПАО «Роствертол».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MSI</dc:creator>
  <cp:lastModifiedBy>MSI</cp:lastModifiedBy>
  <cp:revision>11</cp:revision>
  <dcterms:created xsi:type="dcterms:W3CDTF">2025-01-12T07:34:21Z</dcterms:created>
  <dcterms:modified xsi:type="dcterms:W3CDTF">2025-01-12T12:05:54Z</dcterms:modified>
</cp:coreProperties>
</file>