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Транспорт ПАО «Роствертол»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56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4167" y="243475"/>
            <a:ext cx="7729728" cy="1188720"/>
          </a:xfrm>
        </p:spPr>
        <p:txBody>
          <a:bodyPr/>
          <a:lstStyle/>
          <a:p>
            <a:r>
              <a:rPr lang="ru-RU" dirty="0" smtClean="0"/>
              <a:t>АВТОПОГРУЗЧИК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8585" y="1700011"/>
            <a:ext cx="5663612" cy="500679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редставляет </a:t>
            </a:r>
            <a:r>
              <a:rPr lang="ru-RU" dirty="0"/>
              <a:t>собой подъ­ём­но-транс­порт­ный механизм на собственном ко­лёс­ном хо­ду.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Часто выполняет работы внутри помещений.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Сфера их применения очень широка. Также погрузчик практически незаменим при сортировке товара (некоторые склады занимают километры в длину).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Наиболее </a:t>
            </a:r>
            <a:r>
              <a:rPr lang="ru-RU" dirty="0"/>
              <a:t>часто используются погрузчики с грузоподъемностью около 10 </a:t>
            </a:r>
            <a:r>
              <a:rPr lang="ru-RU" dirty="0" smtClean="0"/>
              <a:t>тонн.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4" y="1559052"/>
            <a:ext cx="5147749" cy="51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94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651" y="282111"/>
            <a:ext cx="7729728" cy="1188720"/>
          </a:xfrm>
        </p:spPr>
        <p:txBody>
          <a:bodyPr/>
          <a:lstStyle/>
          <a:p>
            <a:r>
              <a:rPr lang="ru-RU" dirty="0" smtClean="0"/>
              <a:t>АВТОБУС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9741" y="2302226"/>
            <a:ext cx="4864732" cy="43401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Слово "автобус" означает "автомобиль для всех". Внешне он выглядит как большой вагон на колесах с окнами и дверьми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Внутри </a:t>
            </a:r>
            <a:r>
              <a:rPr lang="ru-RU" dirty="0"/>
              <a:t>автобус оборудован так, чтобы людям было удобно находиться в нем.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автобусе можно ехать как сидя, так и стоя. Для сидячих пассажиров около окон расположены ряды кресел.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тех, кто стоит, имеются перекладины-поручни, чтобы можно было держаться за них и не упасть во время движения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/>
              <a:t>Необходим для быстрого перемещения по территории между цехами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0" y="2302226"/>
            <a:ext cx="6786323" cy="43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03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2803" y="294991"/>
            <a:ext cx="7729728" cy="1188720"/>
          </a:xfrm>
        </p:spPr>
        <p:txBody>
          <a:bodyPr/>
          <a:lstStyle/>
          <a:p>
            <a:r>
              <a:rPr lang="ru-RU" dirty="0" smtClean="0"/>
              <a:t>электрокар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8377" y="1767046"/>
            <a:ext cx="5331854" cy="44920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/>
              <a:t>Электрокар-компактный электромобиль упрощённой конструкции с высокой грузоподъёмностью, колёсная тележка.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Предназначен </a:t>
            </a:r>
            <a:r>
              <a:rPr lang="ru-RU" sz="1600" dirty="0"/>
              <a:t>для перевозки грузов на относительно небольшие расстояния в пределах промышленных предприятий, в том числе внутри цехов, на складах, а также перронной работы в аэропортах и на железнодорожных вокзалах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r>
              <a:rPr lang="ru-RU" sz="1600" dirty="0"/>
              <a:t>Также большое распространение получили </a:t>
            </a:r>
            <a:r>
              <a:rPr lang="ru-RU" sz="1600" dirty="0" err="1"/>
              <a:t>электротележки</a:t>
            </a:r>
            <a:r>
              <a:rPr lang="ru-RU" sz="1600" dirty="0"/>
              <a:t> с неподвижной платформой — предназначенные для перевозки грузов в стеснённых условиях по дорогам с твёрдым покрытием на промышленных предприятиях, складах,  и т. п.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Среди </a:t>
            </a:r>
            <a:r>
              <a:rPr lang="ru-RU" sz="1600" dirty="0"/>
              <a:t>них есть платформенные </a:t>
            </a:r>
            <a:r>
              <a:rPr lang="ru-RU" sz="1600" dirty="0" err="1"/>
              <a:t>электротележки</a:t>
            </a:r>
            <a:r>
              <a:rPr lang="ru-RU" sz="1600" dirty="0"/>
              <a:t>, предназначенные для механизации транспортных работ внутри цехов предприятий и складских помещений,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Габариты </a:t>
            </a:r>
            <a:r>
              <a:rPr lang="ru-RU" sz="1600" dirty="0"/>
              <a:t>таких </a:t>
            </a:r>
            <a:r>
              <a:rPr lang="ru-RU" sz="1600" dirty="0" err="1"/>
              <a:t>электротележек</a:t>
            </a:r>
            <a:r>
              <a:rPr lang="ru-RU" sz="1600" dirty="0"/>
              <a:t> позволяют перемещать их в грузовых лифтах.</a:t>
            </a:r>
            <a:endParaRPr lang="ru-RU" sz="1600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7" y="1767046"/>
            <a:ext cx="6060190" cy="487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82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589" y="359385"/>
            <a:ext cx="7729728" cy="1188720"/>
          </a:xfrm>
        </p:spPr>
        <p:txBody>
          <a:bodyPr/>
          <a:lstStyle/>
          <a:p>
            <a:r>
              <a:rPr lang="ru-RU" dirty="0" smtClean="0"/>
              <a:t>трактор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9344" y="2702438"/>
            <a:ext cx="5707745" cy="31019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амодвижущаяся </a:t>
            </a:r>
            <a:r>
              <a:rPr lang="ru-RU" dirty="0"/>
              <a:t>(гусеничная или колёсная) машина, выполняющая сельскохозяйственные, дорожно-строительные, землеройные, транспортные и другие работы в агрегате с прицепными, навесными или стационарными </a:t>
            </a:r>
            <a:r>
              <a:rPr lang="ru-RU" dirty="0" smtClean="0"/>
              <a:t>машинами </a:t>
            </a:r>
            <a:r>
              <a:rPr lang="ru-RU" dirty="0"/>
              <a:t>(орудиями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 предприятии работают трактора на колесах. Их задача транспортировка различных грузов и материалов между цехами.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7894"/>
            <a:ext cx="6023019" cy="45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9873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104</TotalTime>
  <Words>77</Words>
  <Application>Microsoft Office PowerPoint</Application>
  <PresentationFormat>Широкоэкранный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Corbel</vt:lpstr>
      <vt:lpstr>Gill Sans MT</vt:lpstr>
      <vt:lpstr>Parcel</vt:lpstr>
      <vt:lpstr>Транспорт ПАО «Роствертол»</vt:lpstr>
      <vt:lpstr>АВТОПОГРУЗЧИК</vt:lpstr>
      <vt:lpstr>АВТОБУС</vt:lpstr>
      <vt:lpstr>электрокар</vt:lpstr>
      <vt:lpstr>трактор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ПАО «Роствертол»</dc:title>
  <dc:creator>MSI</dc:creator>
  <cp:lastModifiedBy>MSI</cp:lastModifiedBy>
  <cp:revision>7</cp:revision>
  <dcterms:created xsi:type="dcterms:W3CDTF">2024-05-26T14:57:47Z</dcterms:created>
  <dcterms:modified xsi:type="dcterms:W3CDTF">2024-05-26T16:42:30Z</dcterms:modified>
</cp:coreProperties>
</file>