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D51B-C09B-4AA6-8C68-370845FDE57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&#1073;&#1080;&#1083;&#1100;&#1075;&#1086;&#1091;\20200210_111526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eria.ru/product/balametrics-standar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ederia.ru/product/balametric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2018-02-17_16-38-04_073505-mederia.ru.jpg.pagespeed.ce.wUONjWzW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866657" cy="3433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339752" y="40466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Мозжечковая  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стимуляция</a:t>
            </a:r>
          </a:p>
          <a:p>
            <a:pPr algn="ctr"/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1" name="AutoShape 3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Карточки для развития </a:t>
            </a:r>
            <a:r>
              <a:rPr lang="ru-RU" dirty="0" err="1" smtClean="0"/>
              <a:t>речи,мозга,интеллекта</a:t>
            </a:r>
            <a:r>
              <a:rPr lang="ru-RU" dirty="0" smtClean="0"/>
              <a:t>.(видео </a:t>
            </a:r>
            <a:r>
              <a:rPr lang="ru-RU" dirty="0" err="1" smtClean="0"/>
              <a:t>Голюдова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20200210_11152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696495"/>
            <a:ext cx="7500990" cy="562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«Графический планшет»</a:t>
            </a:r>
          </a:p>
          <a:p>
            <a:pPr algn="ctr"/>
            <a:r>
              <a:rPr lang="ru-RU" dirty="0" err="1" smtClean="0"/>
              <a:t>ИКТ,развивающие</a:t>
            </a:r>
            <a:r>
              <a:rPr lang="ru-RU" dirty="0" smtClean="0"/>
              <a:t> интеллект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857232"/>
            <a:ext cx="4429148" cy="442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631847" cy="1604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Учитель-логопед МБДОУ № 305</a:t>
            </a:r>
            <a:br>
              <a:rPr lang="ru-RU" dirty="0" smtClean="0"/>
            </a:br>
            <a:r>
              <a:rPr lang="ru-RU" dirty="0" err="1" smtClean="0"/>
              <a:t>Винникова</a:t>
            </a:r>
            <a:r>
              <a:rPr lang="ru-RU" dirty="0" smtClean="0"/>
              <a:t> Г.А.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26" y="214290"/>
            <a:ext cx="1643074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-932057"/>
            <a:ext cx="8316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90A0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мозжечок и зачем его стимулировать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595288"/>
            <a:ext cx="565212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Мозжечок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самый быстродействующий механизм в мозге.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быстро перерабатывает любую информацию, поступающую из других частей мозга и определяет скорость работы всего головного мозга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целом.</a:t>
            </a:r>
            <a:r>
              <a:rPr kumimoji="0" lang="ru-RU" sz="1500" b="0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Мозжечковая</a:t>
            </a:r>
            <a:r>
              <a:rPr kumimoji="0" lang="ru-RU" sz="15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стимуляция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-это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упражнения на неустойчивой </a:t>
            </a:r>
            <a:r>
              <a:rPr kumimoji="0" lang="ru-RU" sz="15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поверхности,позволяющие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развивать участки </a:t>
            </a:r>
            <a:r>
              <a:rPr kumimoji="0" lang="ru-RU" sz="15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мозга,формирующие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различные навыки.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347864" y="4797152"/>
            <a:ext cx="52200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15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озжечок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ключ практически ко всему! В том числе и к интеллектуальному, речевому и даже к эмоциональному развитию ребенка.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275856" cy="2888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036462" cy="2846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7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Программа </a:t>
            </a:r>
            <a:r>
              <a:rPr lang="ru-RU" b="1" dirty="0" err="1"/>
              <a:t>Learning</a:t>
            </a:r>
            <a:r>
              <a:rPr lang="ru-RU" b="1" dirty="0"/>
              <a:t> </a:t>
            </a:r>
            <a:r>
              <a:rPr lang="ru-RU" b="1" dirty="0" err="1"/>
              <a:t>Breakthrough</a:t>
            </a:r>
            <a:r>
              <a:rPr lang="ru-RU" b="1" dirty="0"/>
              <a:t> (</a:t>
            </a:r>
            <a:r>
              <a:rPr lang="ru-RU" b="1" dirty="0" err="1"/>
              <a:t>Balametrics</a:t>
            </a:r>
            <a:r>
              <a:rPr lang="ru-RU" b="1" dirty="0"/>
              <a:t>) и история ее появления</a:t>
            </a:r>
          </a:p>
        </p:txBody>
      </p:sp>
      <p:pic>
        <p:nvPicPr>
          <p:cNvPr id="15362" name="Picture 2" descr="C:\Users\Пользователь\Desktop\2018-02-17_15-45-54_437479-mederia.ru.jpg.pagespeed.ce.FdK5KbN86I.jpg"/>
          <p:cNvPicPr>
            <a:picLocks noChangeAspect="1" noChangeArrowheads="1"/>
          </p:cNvPicPr>
          <p:nvPr/>
        </p:nvPicPr>
        <p:blipFill>
          <a:blip r:embed="rId2" cstate="print"/>
          <a:srcRect r="50501" b="776"/>
          <a:stretch>
            <a:fillRect/>
          </a:stretch>
        </p:blipFill>
        <p:spPr bwMode="auto">
          <a:xfrm>
            <a:off x="539552" y="1484784"/>
            <a:ext cx="39604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4008" y="1340768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Программа </a:t>
            </a:r>
            <a:r>
              <a:rPr lang="ru-RU" sz="2400" dirty="0" err="1">
                <a:hlinkClick r:id="rId3"/>
              </a:rPr>
              <a:t>Learning</a:t>
            </a:r>
            <a:r>
              <a:rPr lang="ru-RU" sz="2400" dirty="0">
                <a:hlinkClick r:id="rId3"/>
              </a:rPr>
              <a:t> </a:t>
            </a:r>
            <a:r>
              <a:rPr lang="ru-RU" sz="2400" dirty="0" err="1">
                <a:hlinkClick r:id="rId3"/>
              </a:rPr>
              <a:t>Breakthrough</a:t>
            </a:r>
            <a:r>
              <a:rPr lang="ru-RU" sz="2400" dirty="0">
                <a:hlinkClick r:id="rId3"/>
              </a:rPr>
              <a:t> на оборудовании </a:t>
            </a:r>
            <a:r>
              <a:rPr lang="ru-RU" sz="2400" dirty="0" err="1">
                <a:hlinkClick r:id="rId3"/>
              </a:rPr>
              <a:t>Balametrics</a:t>
            </a:r>
            <a:r>
              <a:rPr lang="ru-RU" sz="2400" dirty="0"/>
              <a:t> – это программа мозжечковой стимуляции, созданная в США в середине ХХ века.</a:t>
            </a:r>
          </a:p>
          <a:p>
            <a:r>
              <a:rPr lang="ru-RU" sz="2400" dirty="0"/>
              <a:t>Ее основателем стал доктор Фрэнк </a:t>
            </a:r>
            <a:r>
              <a:rPr lang="ru-RU" sz="2400" dirty="0" err="1" smtClean="0"/>
              <a:t>Бильгоу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085184"/>
            <a:ext cx="2358439" cy="1519883"/>
          </a:xfrm>
          <a:prstGeom prst="rect">
            <a:avLst/>
          </a:prstGeom>
          <a:ln w="127000" cap="rnd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Как работает программа </a:t>
            </a:r>
            <a:r>
              <a:rPr lang="ru-RU" sz="2800" b="1" dirty="0" err="1"/>
              <a:t>Learning</a:t>
            </a:r>
            <a:r>
              <a:rPr lang="ru-RU" sz="2800" b="1" dirty="0"/>
              <a:t> </a:t>
            </a:r>
            <a:r>
              <a:rPr lang="ru-RU" sz="2800" b="1" dirty="0" err="1"/>
              <a:t>Breakthrough</a:t>
            </a:r>
            <a:endParaRPr lang="ru-RU" sz="2800" b="1" dirty="0"/>
          </a:p>
          <a:p>
            <a:r>
              <a:rPr lang="ru-RU" sz="2400" dirty="0"/>
              <a:t>В основе программы мозжечковой стимуляции лежит система тренировок 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балансировочной доске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hlinkClick r:id="rId2"/>
              </a:rPr>
              <a:t>Бильгоу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C:\Users\Пользователь\Desktop\2018-02-17_15-48-15_559156-mederia.ru.jpg.pagespeed.ce.MradEm78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6431930" cy="3600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7" y="5085184"/>
            <a:ext cx="162018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Цель таких упражнений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– научить мозг правильно обрабатывать информацию, полученную от органов чувств, улучшить навыки речи, письма рукой, развить навыки чтения, концентрацию внимания, математические навыки, стимулировать развитие памяти и понимание.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3711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4752"/>
            <a:ext cx="4087468" cy="2824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Кому показана работа по программе мозжечковой стимуляции</a:t>
            </a:r>
          </a:p>
          <a:p>
            <a:r>
              <a:rPr lang="ru-RU" dirty="0"/>
              <a:t>Это прежде всего дети с: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Нарушением внимания</a:t>
            </a:r>
          </a:p>
          <a:p>
            <a:pPr>
              <a:buFont typeface="Wingdings" pitchFamily="2" charset="2"/>
              <a:buChar char="q"/>
            </a:pPr>
            <a:r>
              <a:rPr lang="ru-RU" dirty="0" err="1"/>
              <a:t>ГиперактивностьюПоведенческие</a:t>
            </a:r>
            <a:r>
              <a:rPr lang="ru-RU" dirty="0"/>
              <a:t> расстройства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Нарушение осанки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Нарушениями работы вестибулярного аппарата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Проблемами с обучением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Нарушениями устной и письменной речи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Нарушениями координации движений и моторной неловкости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err="1"/>
              <a:t>Дисграфии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err="1"/>
              <a:t>Дислексии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err="1"/>
              <a:t>Диспраксия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Нарушениями </a:t>
            </a:r>
            <a:r>
              <a:rPr lang="ru-RU" dirty="0" err="1"/>
              <a:t>аутического</a:t>
            </a:r>
            <a:r>
              <a:rPr lang="ru-RU" dirty="0"/>
              <a:t> спектра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ЗПР, ЗРР, ММД, </a:t>
            </a:r>
            <a:r>
              <a:rPr lang="ru-RU" dirty="0" smtClean="0"/>
              <a:t>СДВГ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Нейропсихологические упражнения </a:t>
            </a:r>
            <a:endParaRPr lang="ru-RU" u="sng" dirty="0" smtClean="0"/>
          </a:p>
          <a:p>
            <a:r>
              <a:rPr lang="ru-RU" dirty="0" smtClean="0"/>
              <a:t>− </a:t>
            </a:r>
            <a:r>
              <a:rPr lang="ru-RU" dirty="0"/>
              <a:t>это эффективнейшая методика, позволяющая без использования медикаментов, помочь детям при нескольких видах нарушений. К таковым относится: </a:t>
            </a:r>
            <a:r>
              <a:rPr lang="ru-RU" dirty="0" err="1"/>
              <a:t>гиперактивность</a:t>
            </a:r>
            <a:r>
              <a:rPr lang="ru-RU" dirty="0"/>
              <a:t>, синдром дефицита внимания задержка развития и другие.</a:t>
            </a:r>
          </a:p>
          <a:p>
            <a:r>
              <a:rPr lang="ru-RU" dirty="0"/>
              <a:t>Для детей подобная методика полностью безопасна, не вызывает никаких нежелательных проявлений. При правильном и квалифицированном подходе удается достичь высоких результатов.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3356992"/>
            <a:ext cx="3816425" cy="3006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3" name="AutoShape 3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Упражнения на межполушарные взаимодействие:</a:t>
            </a:r>
          </a:p>
          <a:p>
            <a:pPr algn="ctr"/>
            <a:r>
              <a:rPr lang="ru-RU" dirty="0" smtClean="0"/>
              <a:t>«Разложи фигуры»: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«Обведи двумя руками»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2656"/>
            <a:ext cx="1152128" cy="145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1945" b="32701"/>
          <a:stretch>
            <a:fillRect/>
          </a:stretch>
        </p:blipFill>
        <p:spPr bwMode="auto">
          <a:xfrm>
            <a:off x="899592" y="764704"/>
            <a:ext cx="335522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 t="35124" r="8677" b="38181"/>
          <a:stretch>
            <a:fillRect/>
          </a:stretch>
        </p:blipFill>
        <p:spPr bwMode="auto">
          <a:xfrm>
            <a:off x="4355976" y="3717032"/>
            <a:ext cx="432048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/>
              <a:t>«Продолжи ряд»: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dirty="0" smtClean="0"/>
              <a:t>«Считаем и звучим»:</a:t>
            </a:r>
            <a:endParaRPr lang="ru-RU" sz="2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60649"/>
            <a:ext cx="1267626" cy="111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15068" r="426" b="35961"/>
          <a:stretch>
            <a:fillRect/>
          </a:stretch>
        </p:blipFill>
        <p:spPr bwMode="auto">
          <a:xfrm>
            <a:off x="1475656" y="908720"/>
            <a:ext cx="218904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 l="5768" t="30045" r="38583" b="41847"/>
          <a:stretch>
            <a:fillRect/>
          </a:stretch>
        </p:blipFill>
        <p:spPr bwMode="auto">
          <a:xfrm>
            <a:off x="5067172" y="3473624"/>
            <a:ext cx="2525439" cy="27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281</Words>
  <Application>Microsoft Office PowerPoint</Application>
  <PresentationFormat>Экран (4:3)</PresentationFormat>
  <Paragraphs>61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Учитель-логопед МБДОУ № 305 Винникова Г.А.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2020-02-05T14:15:46Z</dcterms:created>
  <dcterms:modified xsi:type="dcterms:W3CDTF">2020-02-14T10:05:03Z</dcterms:modified>
</cp:coreProperties>
</file>