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1135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6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249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38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33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7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4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475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132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1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3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83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6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6820-86D0-4C91-A4D0-62818F04366D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92B20A-8EAD-4C52-BF2B-43ADFA83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/>
              <a:t>«Создание условий для развития детской инициативы и самостоятельности у детей старшего дошкольного возраста»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Долгова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38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Родители, взрослые, взаимодействуя с ребенком, </a:t>
            </a:r>
            <a:r>
              <a:rPr lang="ru-RU" u="sng" dirty="0"/>
              <a:t>помните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702" y="2028305"/>
            <a:ext cx="8750300" cy="401305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Предоставляйте больше самостоятельности.</a:t>
            </a:r>
          </a:p>
          <a:p>
            <a:r>
              <a:rPr lang="ru-RU" dirty="0"/>
              <a:t>2. Пусть ребенок делает </a:t>
            </a:r>
            <a:r>
              <a:rPr lang="ru-RU" i="1" dirty="0"/>
              <a:t>«открытия»</a:t>
            </a:r>
            <a:r>
              <a:rPr lang="ru-RU" dirty="0"/>
              <a:t> сам, не спешите преподносить ему знания в готовом виде.</a:t>
            </a:r>
          </a:p>
          <a:p>
            <a:r>
              <a:rPr lang="ru-RU" dirty="0"/>
              <a:t>3. Старайтесь показывать необходимость каждого опыта, приводите примеры.</a:t>
            </a:r>
          </a:p>
          <a:p>
            <a:r>
              <a:rPr lang="ru-RU" dirty="0"/>
              <a:t>4. Связывайте новые знания с уже усвоенными, понятыми.</a:t>
            </a:r>
          </a:p>
          <a:p>
            <a:r>
              <a:rPr lang="ru-RU" dirty="0"/>
              <a:t>5. Задание не должно быть ни слишком трудным, ни слишком легким. Оно должно быть посильным.</a:t>
            </a:r>
          </a:p>
          <a:p>
            <a:r>
              <a:rPr lang="ru-RU" dirty="0"/>
              <a:t>6. Проявляйте сами интерес к занятиям, создавайте положительный эмоциональный фон.</a:t>
            </a:r>
          </a:p>
          <a:p>
            <a:r>
              <a:rPr lang="ru-RU" dirty="0"/>
              <a:t>7. Пусть ребенок ощущает свои успехи, достижения. Отмечайте его </a:t>
            </a:r>
            <a:r>
              <a:rPr lang="ru-RU" i="1" dirty="0"/>
              <a:t>«рост»</a:t>
            </a:r>
            <a:r>
              <a:rPr lang="ru-RU" dirty="0"/>
              <a:t>, терпение, старание.</a:t>
            </a:r>
          </a:p>
          <a:p>
            <a:r>
              <a:rPr lang="ru-RU" dirty="0"/>
              <a:t>8. Оценивайте объективно возможности и способности каждого ребенка. Старайтесь не сравнивать его с другими детьми, только - с самим собой. Такой подход ориентирует ребенка на собственное совершенствование.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3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45" y="1079935"/>
            <a:ext cx="8596668" cy="38807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dirty="0"/>
              <a:t>В Конституции Российской Федерации, в </a:t>
            </a:r>
            <a:r>
              <a:rPr lang="ru-RU" sz="2800" i="1" dirty="0"/>
              <a:t>«Концепции модернизации российского образования»</a:t>
            </a:r>
            <a:r>
              <a:rPr lang="ru-RU" sz="2800" dirty="0"/>
              <a:t>, в Законе Российской Федерации </a:t>
            </a:r>
            <a:r>
              <a:rPr lang="ru-RU" sz="2800" i="1" dirty="0"/>
              <a:t>«Об образовании в РФ»</a:t>
            </a:r>
            <a:r>
              <a:rPr lang="ru-RU" sz="2800" dirty="0"/>
              <a:t> и других нормативных документах Российской Федерации сформулирован социальный заказ государства системе образования: «воспитание инициативного, ответственного человека, готового самостоятельно принимать решения в ситуации выбора».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6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32426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Целевые </a:t>
            </a:r>
            <a:r>
              <a:rPr lang="ru-RU" sz="2800" dirty="0"/>
              <a:t>ориентиры, определяемые ФГОС, говорят </a:t>
            </a:r>
            <a:r>
              <a:rPr lang="ru-RU" sz="2800" dirty="0" smtClean="0"/>
              <a:t>следующее о </a:t>
            </a:r>
            <a:r>
              <a:rPr lang="ru-RU" sz="2800" dirty="0" err="1"/>
              <a:t>сформированности</a:t>
            </a:r>
            <a:r>
              <a:rPr lang="ru-RU" sz="2800" dirty="0"/>
              <a:t> инициативы и самостоятельности детей 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ребенок овладевает основными культурными способами деятельности, проявляет инициативу и самостоятельность в разных видах деятельности ;</a:t>
            </a:r>
          </a:p>
          <a:p>
            <a:r>
              <a:rPr lang="ru-RU" dirty="0"/>
              <a:t>-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dirty="0"/>
              <a:t>- ребенок проявляет любознательность, задает вопросы взрослым и сверстникам, интересуется причинно-следственными связями, пытается самостоятельно придумывать объяснения явлениям природы и поступкам людей;</a:t>
            </a:r>
          </a:p>
          <a:p>
            <a:r>
              <a:rPr lang="ru-RU" dirty="0"/>
              <a:t>-обладает начальными знаниями о себе, о природном и социальном мире, в котором он живет;</a:t>
            </a:r>
          </a:p>
          <a:p>
            <a:r>
              <a:rPr lang="ru-RU" dirty="0"/>
              <a:t>-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78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581" y="1138123"/>
            <a:ext cx="8596668" cy="3880773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Инициатива </a:t>
            </a:r>
            <a:r>
              <a:rPr lang="ru-RU" sz="2400" dirty="0"/>
              <a:t>– </a:t>
            </a:r>
            <a:r>
              <a:rPr lang="ru-RU" sz="2400" i="1" dirty="0"/>
              <a:t>(от латинского </a:t>
            </a:r>
            <a:r>
              <a:rPr lang="ru-RU" sz="2400" i="1" dirty="0" err="1"/>
              <a:t>initium</a:t>
            </a:r>
            <a:r>
              <a:rPr lang="ru-RU" sz="2400" i="1" dirty="0"/>
              <a:t> - начало)</a:t>
            </a:r>
            <a:r>
              <a:rPr lang="ru-RU" sz="2400" dirty="0"/>
              <a:t> почин, первый шаг в каком-либо деле; внутреннее побуждение к новым формам деятельности, предприимчивости; руководящая роль в каких-либо действиях.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Самостоятельность</a:t>
            </a:r>
            <a:r>
              <a:rPr lang="ru-RU" sz="2400" dirty="0"/>
              <a:t> – обобщенное свойство личности, проявляющееся в инициативности, критичности, адекватной самооценке и чувстве личной ответственности за свою деятельность и поведение.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93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Очень важно вовремя помочь ребенку - это необходимое условие развития его самостоятельности.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519" y="29772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Если </a:t>
            </a:r>
            <a:r>
              <a:rPr lang="ru-RU" sz="2800" dirty="0"/>
              <a:t>помогать ребенку регулярно, в его действиях скоро обнаружится второй компонент самостоятельности - целеустремленность, проявляющаяся в увлеченности делом, желании получить не любой, а именно нужный результат. </a:t>
            </a:r>
          </a:p>
        </p:txBody>
      </p:sp>
    </p:spTree>
    <p:extLst>
      <p:ext uri="{BB962C8B-B14F-4D97-AF65-F5344CB8AC3E}">
        <p14:creationId xmlns:p14="http://schemas.microsoft.com/office/powerpoint/2010/main" val="230346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 развития самостоятельности 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I этап. Формирование умений (действие в соответствии с заданным образцом и речевыми указаниями взрослого). Установление отношений ребенка со взрослыми, где взрослый является носителем нормативов и образцом для подражания.</a:t>
            </a:r>
          </a:p>
          <a:p>
            <a:r>
              <a:rPr lang="ru-RU" dirty="0"/>
              <a:t>На первом этапе роль взрослого очень велика. А все задачи, которые ставятся перед ребенком, решаются только в совместной деятельности, многие вещи демонстрирует педагог сам, инициирует детей на повторение или действие по аналогии, подводит к обсуждению этого действия. В конечном счете, вся работа сводится к выработке набора умений, которыми должен владеть ребенок, чтобы решать те или иные образовательные 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37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 развития самостоятельности 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II этап. Применение умений (самостоятельное действие по знакомым образцам, правила, алгоритмам). Взрослый выступает уже не как носитель образцов, а как равноправный партнер по совместной деятельности.</a:t>
            </a:r>
          </a:p>
          <a:p>
            <a:r>
              <a:rPr lang="ru-RU" dirty="0"/>
              <a:t>Второй этап действительно серьезный этап самостоятельности. Понимая, что дети владеют уже набором умений и некоторых представлений педагог дает задания по аналогии и стимулирует их к самостоятельному решению той или иной задачи.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4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 развития самостоятельности 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III этап. Творческое применение умений в новой ситуации (самостоятельный перенос действия в новые предметные условии и ситуации). На этом этапе уже ребенок в коллективной деятельности выступает в роли носителя образцов и нормативов деятельности.</a:t>
            </a:r>
          </a:p>
          <a:p>
            <a:r>
              <a:rPr lang="ru-RU" dirty="0"/>
              <a:t>Третий этап - творческий. Педагог выступает в роли наблюдателя, направляя детей в деятельности. Детям предлагается самим поставить цель, самим сформулировать задачи и выбрать необходимые средства для реализации этих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32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451" y="53478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методов мотивации к проявлению детьми инициативы и самостоятельности 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19" y="2379287"/>
            <a:ext cx="9393382" cy="4821382"/>
          </a:xfrm>
        </p:spPr>
        <p:txBody>
          <a:bodyPr>
            <a:noAutofit/>
          </a:bodyPr>
          <a:lstStyle/>
          <a:p>
            <a:r>
              <a:rPr lang="ru-RU" dirty="0"/>
              <a:t>1. Помощь взрослому </a:t>
            </a:r>
            <a:r>
              <a:rPr lang="ru-RU" i="1" dirty="0"/>
              <a:t>«Помоги мне»</a:t>
            </a:r>
            <a:r>
              <a:rPr lang="ru-RU" dirty="0"/>
              <a:t> - здесь мотивом для детей является общение со взрослым, возможность получить одобрение, а также интерес к совместным делам, которые можно выполнять вместе.</a:t>
            </a:r>
          </a:p>
          <a:p>
            <a:r>
              <a:rPr lang="ru-RU" dirty="0"/>
              <a:t>2.</a:t>
            </a:r>
            <a:r>
              <a:rPr lang="ru-RU" i="1" dirty="0"/>
              <a:t>«Научи меня»</a:t>
            </a:r>
            <a:r>
              <a:rPr lang="ru-RU" dirty="0"/>
              <a:t> - основан на желании ребёнка чувствовать себя знающим и умеющим.</a:t>
            </a:r>
          </a:p>
          <a:p>
            <a:r>
              <a:rPr lang="ru-RU" dirty="0"/>
              <a:t>3. </a:t>
            </a:r>
            <a:r>
              <a:rPr lang="ru-RU" i="1" dirty="0"/>
              <a:t>«Создание предметов своими руками для себя»</a:t>
            </a:r>
            <a:r>
              <a:rPr lang="ru-RU" dirty="0"/>
              <a:t> - основан на внутренней заинтересованности ребёнка.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477212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179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«Создание условий для развития детской инициативы и самостоятельности у детей старшего дошкольного возраста» </vt:lpstr>
      <vt:lpstr>Презентация PowerPoint</vt:lpstr>
      <vt:lpstr>Целевые ориентиры, определяемые ФГОС, говорят следующее о сформированности инициативы и самостоятельности детей : </vt:lpstr>
      <vt:lpstr>Презентация PowerPoint</vt:lpstr>
      <vt:lpstr>Очень важно вовремя помочь ребенку - это необходимое условие развития его самостоятельности.</vt:lpstr>
      <vt:lpstr>Этапы развития самостоятельности : </vt:lpstr>
      <vt:lpstr>Этапы развития самостоятельности : </vt:lpstr>
      <vt:lpstr>Этапы развития самостоятельности : </vt:lpstr>
      <vt:lpstr>Примеры методов мотивации к проявлению детьми инициативы и самостоятельности : </vt:lpstr>
      <vt:lpstr>Родители, взрослые, взаимодействуя с ребенком, помните: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условий для развития детской инициативы и самостоятельности у детей старшего дошкольного возраста»</dc:title>
  <dc:creator>MSI</dc:creator>
  <cp:lastModifiedBy>MSI</cp:lastModifiedBy>
  <cp:revision>2</cp:revision>
  <dcterms:created xsi:type="dcterms:W3CDTF">2023-09-21T18:56:09Z</dcterms:created>
  <dcterms:modified xsi:type="dcterms:W3CDTF">2023-09-21T19:08:41Z</dcterms:modified>
</cp:coreProperties>
</file>