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C1D-CCF5-477C-9130-00CD0D450A8F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DFF6-007F-4F53-B1B5-80D6904D2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11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C1D-CCF5-477C-9130-00CD0D450A8F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DFF6-007F-4F53-B1B5-80D6904D2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31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C1D-CCF5-477C-9130-00CD0D450A8F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DFF6-007F-4F53-B1B5-80D6904D2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89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C1D-CCF5-477C-9130-00CD0D450A8F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DFF6-007F-4F53-B1B5-80D6904D2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29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C1D-CCF5-477C-9130-00CD0D450A8F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DFF6-007F-4F53-B1B5-80D6904D2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20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C1D-CCF5-477C-9130-00CD0D450A8F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DFF6-007F-4F53-B1B5-80D6904D2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32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C1D-CCF5-477C-9130-00CD0D450A8F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DFF6-007F-4F53-B1B5-80D6904D2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36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C1D-CCF5-477C-9130-00CD0D450A8F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DFF6-007F-4F53-B1B5-80D6904D2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97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C1D-CCF5-477C-9130-00CD0D450A8F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DFF6-007F-4F53-B1B5-80D6904D2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0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C1D-CCF5-477C-9130-00CD0D450A8F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DFF6-007F-4F53-B1B5-80D6904D2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371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C1D-CCF5-477C-9130-00CD0D450A8F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DFF6-007F-4F53-B1B5-80D6904D2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51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9AC1D-CCF5-477C-9130-00CD0D450A8F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6DFF6-007F-4F53-B1B5-80D6904D2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3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" y="247303"/>
            <a:ext cx="11837323" cy="642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9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4" y="209896"/>
            <a:ext cx="11596254" cy="649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1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7" y="247303"/>
            <a:ext cx="11571317" cy="64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45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5" y="272242"/>
            <a:ext cx="11546377" cy="637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12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5" y="297180"/>
            <a:ext cx="1146325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33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272242"/>
            <a:ext cx="11587942" cy="641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18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84710"/>
            <a:ext cx="11488189" cy="639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1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2" y="322118"/>
            <a:ext cx="11488188" cy="631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74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5" y="340822"/>
            <a:ext cx="11280369" cy="62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677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2022-05-06T06:57:42Z</dcterms:created>
  <dcterms:modified xsi:type="dcterms:W3CDTF">2022-05-16T06:15:27Z</dcterms:modified>
</cp:coreProperties>
</file>